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8"/>
    <p:restoredTop sz="94724"/>
  </p:normalViewPr>
  <p:slideViewPr>
    <p:cSldViewPr snapToGrid="0" snapToObjects="1">
      <p:cViewPr varScale="1">
        <p:scale>
          <a:sx n="96" d="100"/>
          <a:sy n="96" d="100"/>
        </p:scale>
        <p:origin x="376" y="1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3E8D27-9EA9-F54B-9CB3-0CC6680B0F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80603C8-09A0-FA4B-BC0D-95E5D1098A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4C7342-D23B-A240-BA6E-9FB9B24E4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0BE86-4670-8B47-A98C-D4C2F31940DD}" type="datetimeFigureOut">
              <a:rPr lang="en-US" smtClean="0"/>
              <a:t>1/9/19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B366EC-84F0-D248-BCF1-CA484F19F1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42A8C3-E123-FE42-BC8B-C6890B9752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E98BC-788F-3043-97CC-AEF0E09302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251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0F48B6-7992-5A46-AE2C-35E518B2BD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296BCE-978D-624E-8647-1F0F304760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DAF626-39C0-8A46-99E3-4EE7AF83CC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0BE86-4670-8B47-A98C-D4C2F31940DD}" type="datetimeFigureOut">
              <a:rPr lang="en-US" smtClean="0"/>
              <a:t>1/9/19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02FB79-74FD-D649-8E36-90102A177E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931419-7AD8-414F-B9D4-F508C9391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E98BC-788F-3043-97CC-AEF0E09302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641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5232F8F-D41E-D64C-8048-D3CC082F23E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BCA950-4DB7-F944-8B91-8E034A61D5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3A7729-35AC-4F4B-A09E-A559CF6E0B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0BE86-4670-8B47-A98C-D4C2F31940DD}" type="datetimeFigureOut">
              <a:rPr lang="en-US" smtClean="0"/>
              <a:t>1/9/19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85AD44-1E7F-E045-B022-7CE232BF94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CA70F0-398B-FB45-9DB9-B2BED2CF38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E98BC-788F-3043-97CC-AEF0E09302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3617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918E6A-8856-E248-891A-E6C4ABA58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BD8812-F9A2-8647-BCD4-A566D3DCED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464F76-6E4C-274E-81D4-13B34ACE4F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0BE86-4670-8B47-A98C-D4C2F31940DD}" type="datetimeFigureOut">
              <a:rPr lang="en-US" smtClean="0"/>
              <a:t>1/9/19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B2A48A-4F01-4847-B80E-7A4EED924C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EA63BD-874C-9347-8078-177ACF7A4B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E98BC-788F-3043-97CC-AEF0E09302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2004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29C7FA-BBAE-584A-A10D-8D24F8CF53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2A6859-7EC5-6F4A-9518-DC63AC8FE7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2940DA-202C-4643-BE7A-D5B15D7A8B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0BE86-4670-8B47-A98C-D4C2F31940DD}" type="datetimeFigureOut">
              <a:rPr lang="en-US" smtClean="0"/>
              <a:t>1/9/19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402443-555D-5F4D-9244-21B29A2E0D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F383D0-8B32-3B45-BABB-BA7067D98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E98BC-788F-3043-97CC-AEF0E09302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1568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346296-AE15-3345-A053-03917F52BC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EE91B8-FF1F-EB44-9279-8F2B12DC3C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AAA28E-5DFE-3548-A2E7-AC614C7641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8F0D2C-91F7-F743-9CA5-6DD0D539A1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0BE86-4670-8B47-A98C-D4C2F31940DD}" type="datetimeFigureOut">
              <a:rPr lang="en-US" smtClean="0"/>
              <a:t>1/9/19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409FFB-22FC-5749-BEB9-46D4E944ED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D2559B-809B-7F49-94C3-16721CA5ED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E98BC-788F-3043-97CC-AEF0E09302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5888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B607B3-4824-3340-831E-3B70B73DCE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48FE36-C004-5141-8BC5-9DB585E052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64E79C-DC5D-7743-96C1-5E112608BC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0BD1FBB-ABDC-F547-A729-141974A72A2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175FBBA-31BA-A546-BCB9-3899442E73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07D4623-5CE2-A04F-83E6-9C01126062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0BE86-4670-8B47-A98C-D4C2F31940DD}" type="datetimeFigureOut">
              <a:rPr lang="en-US" smtClean="0"/>
              <a:t>1/9/19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15DEE7B-1B50-A14F-9C6D-1C1EC4C6E8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B0F78A4-F104-0144-8453-977FA0D092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E98BC-788F-3043-97CC-AEF0E09302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413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F4B860-ABC2-554B-A3CA-8D51CB4673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A92832-C388-AE40-8D6A-4F684E4854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0BE86-4670-8B47-A98C-D4C2F31940DD}" type="datetimeFigureOut">
              <a:rPr lang="en-US" smtClean="0"/>
              <a:t>1/9/19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002FC67-F864-4240-9915-EDF59793D0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AD45DF-314D-0B41-8911-7B5017AD1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E98BC-788F-3043-97CC-AEF0E09302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832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AB86A57-2A6E-0C40-BA96-9CE724B899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0BE86-4670-8B47-A98C-D4C2F31940DD}" type="datetimeFigureOut">
              <a:rPr lang="en-US" smtClean="0"/>
              <a:t>1/9/19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7BA7A49-B113-DC40-8F52-BB6E14E243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FB302E-9568-EB46-9ED3-E1BE14A40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E98BC-788F-3043-97CC-AEF0E09302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1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31EAC9-908E-6F4F-A833-B552717469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B53A8F-13D0-C24F-B731-2891E4B69C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433024-BBB9-6F42-8535-4800903C08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FDB9C4-C4A3-0245-BDB7-0B3D9C1D97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0BE86-4670-8B47-A98C-D4C2F31940DD}" type="datetimeFigureOut">
              <a:rPr lang="en-US" smtClean="0"/>
              <a:t>1/9/19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1DA370-FD27-C447-AF0D-700C38540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E4ECD9-7331-6046-897E-37A5CB99DB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E98BC-788F-3043-97CC-AEF0E09302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302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90889A-D2F0-5540-975B-6137C0BF5D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099F9E6-8E43-CF45-9720-9D56CDB7DE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9B8839-507A-CE47-9027-A4867A130B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790A91-C5F4-A448-A08B-5CF7D8241F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0BE86-4670-8B47-A98C-D4C2F31940DD}" type="datetimeFigureOut">
              <a:rPr lang="en-US" smtClean="0"/>
              <a:t>1/9/19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EAE3AE-9638-D741-A5D7-8644279A49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F34A2F-01EC-DF46-807F-3C4A151EC0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E98BC-788F-3043-97CC-AEF0E09302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726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31E3617-F4EC-BE43-BD44-538ABB7F3F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64BD46-A64C-784C-80D4-E8C1CD1453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DAD4F6-5AB6-DC44-B70A-354ACC55973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F0BE86-4670-8B47-A98C-D4C2F31940DD}" type="datetimeFigureOut">
              <a:rPr lang="en-US" smtClean="0"/>
              <a:t>1/9/19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8DF657-F017-154E-A5A7-2F26561654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AF4C8E-5D5A-074E-8260-8B5FDA206D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9E98BC-788F-3043-97CC-AEF0E09302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685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9CDCC36-895B-E04C-852E-79A47ED458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3452"/>
            <a:ext cx="10515600" cy="604693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rgbClr val="0070C0"/>
                </a:solidFill>
              </a:rPr>
              <a:t>Preservation Tools, Techniques, and Policies (PTTP) IG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CDD111B-D268-1C4D-9A26-7EB32C4AE4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72836"/>
            <a:ext cx="10515600" cy="5304127"/>
          </a:xfrm>
        </p:spPr>
        <p:txBody>
          <a:bodyPr>
            <a:normAutofit/>
          </a:bodyPr>
          <a:lstStyle/>
          <a:p>
            <a:r>
              <a:rPr lang="en-US" sz="2000" dirty="0"/>
              <a:t>Co-Chairs: Peter Cornwell, Ruth </a:t>
            </a:r>
            <a:r>
              <a:rPr lang="en-US" sz="2000" dirty="0" err="1"/>
              <a:t>Duerr</a:t>
            </a:r>
            <a:r>
              <a:rPr lang="en-US" sz="2000" dirty="0"/>
              <a:t>, Mike Hildreth</a:t>
            </a:r>
          </a:p>
          <a:p>
            <a:r>
              <a:rPr lang="en-US" sz="2000" dirty="0"/>
              <a:t>Focused on studying and providing tools for domain researchers to preserve appropriately their data/software/knowledge </a:t>
            </a:r>
          </a:p>
          <a:p>
            <a:r>
              <a:rPr lang="en-US" sz="2000" dirty="0"/>
              <a:t>Much effort recently on helping researchers in “Making Data FAIR” </a:t>
            </a:r>
          </a:p>
          <a:p>
            <a:r>
              <a:rPr lang="en-US" sz="2000" dirty="0"/>
              <a:t>New project on Preserving Scientific Annotation (proposed WG)</a:t>
            </a:r>
          </a:p>
          <a:p>
            <a:r>
              <a:rPr lang="en-US" sz="2000" dirty="0"/>
              <a:t>Agenda for Philadelphia: (Preliminary)</a:t>
            </a:r>
          </a:p>
          <a:p>
            <a:endParaRPr lang="en-US" sz="1000" dirty="0"/>
          </a:p>
          <a:p>
            <a:pPr marL="571500" indent="-223838">
              <a:buFont typeface="+mj-lt"/>
              <a:buAutoNum type="arabicPeriod"/>
            </a:pPr>
            <a:r>
              <a:rPr lang="en-US" sz="1600" dirty="0"/>
              <a:t>Results from NSF OAC FAIR Publishing Guidelines workshop (Chemistry): </a:t>
            </a:r>
            <a:r>
              <a:rPr lang="de-DE" sz="1600" dirty="0"/>
              <a:t>Leah McEwen</a:t>
            </a:r>
            <a:endParaRPr lang="en-US" sz="1600" dirty="0"/>
          </a:p>
          <a:p>
            <a:pPr marL="571500" indent="-223838">
              <a:buFont typeface="+mj-lt"/>
              <a:buAutoNum type="arabicPeriod"/>
            </a:pPr>
            <a:r>
              <a:rPr lang="en-US" sz="1600" dirty="0"/>
              <a:t>Results from NSF Mathematical and Physical Sciences FAIR Hackathon: Mike Hildreth &amp; Natalie Meyers</a:t>
            </a:r>
          </a:p>
          <a:p>
            <a:pPr marL="571500" indent="-223838">
              <a:buFont typeface="+mj-lt"/>
              <a:buAutoNum type="arabicPeriod"/>
            </a:pPr>
            <a:r>
              <a:rPr lang="en-US" sz="1600" dirty="0"/>
              <a:t>Update on FAIR Training for Researchers: </a:t>
            </a:r>
            <a:r>
              <a:rPr lang="de-DE" sz="1600" dirty="0"/>
              <a:t>Erik Schultes</a:t>
            </a:r>
          </a:p>
          <a:p>
            <a:pPr marL="571500" indent="-223838">
              <a:buFont typeface="+mj-lt"/>
              <a:buAutoNum type="arabicPeriod"/>
            </a:pPr>
            <a:r>
              <a:rPr lang="de-DE" sz="1600" dirty="0" err="1"/>
              <a:t>Efforts</a:t>
            </a:r>
            <a:r>
              <a:rPr lang="de-DE" sz="1600" dirty="0"/>
              <a:t> </a:t>
            </a:r>
            <a:r>
              <a:rPr lang="de-DE" sz="1600" dirty="0" err="1"/>
              <a:t>of</a:t>
            </a:r>
            <a:r>
              <a:rPr lang="de-DE" sz="1600" dirty="0"/>
              <a:t> </a:t>
            </a:r>
            <a:r>
              <a:rPr lang="de-DE" sz="1600" dirty="0" err="1"/>
              <a:t>DataAtRisk.org</a:t>
            </a:r>
            <a:r>
              <a:rPr lang="de-DE" sz="1600" dirty="0"/>
              <a:t>: Ruth Duerr</a:t>
            </a:r>
            <a:endParaRPr lang="en-US" sz="1600" dirty="0"/>
          </a:p>
          <a:p>
            <a:pPr marL="571500" indent="-223838">
              <a:buFont typeface="+mj-lt"/>
              <a:buAutoNum type="arabicPeriod"/>
            </a:pPr>
            <a:r>
              <a:rPr lang="en-US" sz="1600" dirty="0"/>
              <a:t>Updates on </a:t>
            </a:r>
            <a:r>
              <a:rPr lang="de-DE" sz="1600" dirty="0" err="1"/>
              <a:t>Preserving</a:t>
            </a:r>
            <a:r>
              <a:rPr lang="de-DE" sz="1600" dirty="0"/>
              <a:t> Scientific</a:t>
            </a:r>
            <a:r>
              <a:rPr lang="en-US" sz="1600" dirty="0"/>
              <a:t> Annotation WG</a:t>
            </a:r>
            <a:r>
              <a:rPr lang="de-DE" sz="1600" dirty="0"/>
              <a:t> (PSA-WG):  Peter </a:t>
            </a:r>
            <a:r>
              <a:rPr lang="de-DE" sz="1600" dirty="0" err="1"/>
              <a:t>Cornwell</a:t>
            </a:r>
            <a:endParaRPr lang="en-US" sz="1600" dirty="0"/>
          </a:p>
          <a:p>
            <a:pPr marL="920750" lvl="1" indent="-174625"/>
            <a:r>
              <a:rPr lang="en-US" sz="1600" dirty="0"/>
              <a:t>Report from </a:t>
            </a:r>
            <a:r>
              <a:rPr lang="de-DE" sz="1600" dirty="0"/>
              <a:t>Data</a:t>
            </a:r>
            <a:r>
              <a:rPr lang="en-US" sz="1600" dirty="0"/>
              <a:t> Futures </a:t>
            </a:r>
            <a:r>
              <a:rPr lang="de-DE" sz="1600" dirty="0"/>
              <a:t>Amsterdam </a:t>
            </a:r>
            <a:r>
              <a:rPr lang="en-US" sz="1600" dirty="0"/>
              <a:t>meeting on recommendations for </a:t>
            </a:r>
            <a:r>
              <a:rPr lang="de-DE" sz="1600" dirty="0" err="1"/>
              <a:t>standardizing</a:t>
            </a:r>
            <a:r>
              <a:rPr lang="de-DE" sz="1600" dirty="0"/>
              <a:t> </a:t>
            </a:r>
            <a:r>
              <a:rPr lang="en-US" sz="1600" dirty="0"/>
              <a:t>Annotated Lists</a:t>
            </a:r>
          </a:p>
          <a:p>
            <a:pPr marL="920750" lvl="1" indent="-174625"/>
            <a:r>
              <a:rPr lang="en-US" sz="1600" dirty="0"/>
              <a:t>Pilot projects resulting from RDA P12</a:t>
            </a:r>
            <a:r>
              <a:rPr lang="de-DE" sz="1600" dirty="0"/>
              <a:t> PSA-WG </a:t>
            </a:r>
            <a:r>
              <a:rPr lang="de-DE" sz="1600" dirty="0" err="1"/>
              <a:t>BoF</a:t>
            </a:r>
            <a:r>
              <a:rPr lang="de-DE" sz="1600" dirty="0"/>
              <a:t> </a:t>
            </a:r>
            <a:r>
              <a:rPr lang="de-DE" sz="1600" dirty="0" err="1"/>
              <a:t>meeting</a:t>
            </a:r>
            <a:r>
              <a:rPr lang="de-DE" sz="1600" dirty="0"/>
              <a:t> </a:t>
            </a:r>
            <a:endParaRPr lang="en-US" sz="1600" dirty="0"/>
          </a:p>
          <a:p>
            <a:pPr marL="920750" lvl="1" indent="-174625"/>
            <a:r>
              <a:rPr lang="en-US" sz="1600" dirty="0"/>
              <a:t>Discussion of Oxford Common Filesystem Layout (OCFL) </a:t>
            </a:r>
            <a:r>
              <a:rPr lang="de-DE" sz="1600" dirty="0" err="1"/>
              <a:t>pilot</a:t>
            </a:r>
            <a:r>
              <a:rPr lang="de-DE" sz="1600" dirty="0"/>
              <a:t> </a:t>
            </a:r>
            <a:r>
              <a:rPr lang="de-DE" sz="1600" dirty="0" err="1"/>
              <a:t>project</a:t>
            </a:r>
            <a:endParaRPr lang="en-US" sz="16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0472517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156</Words>
  <Application>Microsoft Macintosh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Preservation Tools, Techniques, and Policies (PTTP) IG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Preservation Tools, Techniques, and Policies (PTTP) IG</dc:title>
  <dc:creator>Mike Hildreth</dc:creator>
  <cp:lastModifiedBy>Microsoft Office User</cp:lastModifiedBy>
  <cp:revision>3</cp:revision>
  <dcterms:created xsi:type="dcterms:W3CDTF">2019-01-09T18:41:04Z</dcterms:created>
  <dcterms:modified xsi:type="dcterms:W3CDTF">2019-01-09T18:55:29Z</dcterms:modified>
</cp:coreProperties>
</file>