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6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3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0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1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9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5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3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9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4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C677-42AB-4B5D-AB93-2A18870291CC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4522-4AEE-49D6-83F0-02ECD604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2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81FC-6966-451B-9018-F82BEEA35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RDARI </a:t>
            </a:r>
            <a:br>
              <a:rPr lang="en-GB" dirty="0"/>
            </a:br>
            <a:r>
              <a:rPr lang="en-GB" dirty="0"/>
              <a:t>Questionnaire</a:t>
            </a:r>
            <a:br>
              <a:rPr lang="en-GB" dirty="0"/>
            </a:br>
            <a:r>
              <a:rPr lang="en-GB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162042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EB2F-47ED-4CD4-9774-54E620A5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07"/>
            <a:ext cx="7886700" cy="1325563"/>
          </a:xfrm>
        </p:spPr>
        <p:txBody>
          <a:bodyPr/>
          <a:lstStyle/>
          <a:p>
            <a:r>
              <a:rPr lang="en-GB" dirty="0"/>
              <a:t>Purpose of the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301A2-2282-48A9-9E68-FEF85818C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Comparing policies and practicalities</a:t>
            </a:r>
          </a:p>
          <a:p>
            <a:r>
              <a:rPr lang="en-GB" dirty="0"/>
              <a:t>Understanding state of the art within the field</a:t>
            </a:r>
          </a:p>
          <a:p>
            <a:r>
              <a:rPr lang="en-GB" dirty="0"/>
              <a:t>Making contact with others using same technologies and solutions</a:t>
            </a:r>
          </a:p>
          <a:p>
            <a:r>
              <a:rPr lang="en-GB" dirty="0"/>
              <a:t>Getting ideas on what works from others</a:t>
            </a:r>
          </a:p>
          <a:p>
            <a:r>
              <a:rPr lang="en-GB" dirty="0"/>
              <a:t>Mapping developments over time</a:t>
            </a:r>
          </a:p>
          <a:p>
            <a:r>
              <a:rPr lang="en-GB" dirty="0"/>
              <a:t>Getting a sense of the range of services</a:t>
            </a:r>
          </a:p>
        </p:txBody>
      </p:sp>
    </p:spTree>
    <p:extLst>
      <p:ext uri="{BB962C8B-B14F-4D97-AF65-F5344CB8AC3E}">
        <p14:creationId xmlns:p14="http://schemas.microsoft.com/office/powerpoint/2010/main" val="344631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2E99-8E88-4E2B-8384-3D19D789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04"/>
            <a:ext cx="7886700" cy="1325563"/>
          </a:xfrm>
        </p:spPr>
        <p:txBody>
          <a:bodyPr/>
          <a:lstStyle/>
          <a:p>
            <a:r>
              <a:rPr lang="en-GB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6948-970B-4304-9FBA-55C33484F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3074"/>
            <a:ext cx="7886700" cy="4351338"/>
          </a:xfrm>
        </p:spPr>
        <p:txBody>
          <a:bodyPr/>
          <a:lstStyle/>
          <a:p>
            <a:r>
              <a:rPr lang="en-GB" dirty="0"/>
              <a:t>Tasks to be completed in small groups:</a:t>
            </a:r>
            <a:br>
              <a:rPr lang="en-GB" dirty="0"/>
            </a:b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What aspects of policy/governance work well at your institution(s)?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What are the top three questions would your group like to include in the questionnaire?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What would you like to get out of the questionnaire? What information would be of most benefit?</a:t>
            </a:r>
          </a:p>
        </p:txBody>
      </p:sp>
    </p:spTree>
    <p:extLst>
      <p:ext uri="{BB962C8B-B14F-4D97-AF65-F5344CB8AC3E}">
        <p14:creationId xmlns:p14="http://schemas.microsoft.com/office/powerpoint/2010/main" val="2121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D356-13E6-4436-A824-BB262FD9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B92E-EA27-4FCB-9398-C017B6CE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TBC</a:t>
            </a:r>
          </a:p>
        </p:txBody>
      </p:sp>
    </p:spTree>
    <p:extLst>
      <p:ext uri="{BB962C8B-B14F-4D97-AF65-F5344CB8AC3E}">
        <p14:creationId xmlns:p14="http://schemas.microsoft.com/office/powerpoint/2010/main" val="173779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57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RDARI  Questionnaire Workshop</vt:lpstr>
      <vt:lpstr>Purpose of the Questionnaire</vt:lpstr>
      <vt:lpstr>Approach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RDARI Questionnaire</dc:title>
  <dc:creator>James Wilson</dc:creator>
  <cp:lastModifiedBy>James Wilson</cp:lastModifiedBy>
  <cp:revision>5</cp:revision>
  <dcterms:created xsi:type="dcterms:W3CDTF">2018-11-02T16:12:08Z</dcterms:created>
  <dcterms:modified xsi:type="dcterms:W3CDTF">2019-03-22T17:21:38Z</dcterms:modified>
</cp:coreProperties>
</file>